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77" r:id="rId4"/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6" r:id="rId21"/>
    <p:sldId id="298" r:id="rId22"/>
    <p:sldId id="299" r:id="rId23"/>
    <p:sldId id="300" r:id="rId24"/>
    <p:sldId id="301" r:id="rId25"/>
    <p:sldId id="303" r:id="rId26"/>
    <p:sldId id="30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41B6D-1DE7-47B9-8CEB-2F982C1DA156}" type="datetimeFigureOut">
              <a:rPr lang="sk-SK" smtClean="0"/>
              <a:t>18. 9. 2024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65F90-4BD0-4256-957F-15A05A595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58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Vymeniť obrázok za aktuálny, doplniť bubliny na vstup položky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65F90-4BD0-4256-957F-15A05A59583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428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2D40-BEC5-4514-BCAC-7F542C5842E2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61CA-A4FB-4895-B40B-3E84250978F9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18AF-8B22-4A99-943B-1BAD84AB14BD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E90-8FA2-4644-A848-38F80F22FBDC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16D2-B80E-4897-A68A-84FC34B6AFE3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FEA2-F8AE-41FE-ADD9-482191DC1CB5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25AB-9B00-4246-A81D-E492DD847E97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BB5-5BC4-4D26-9239-A490C53E1C60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2E81-B1E3-4672-A135-0A67B864FACD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0521-0A3B-4E13-8045-A772818D09FD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0F12-A2CF-4A1A-81C3-C78E8C04F4E5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2AF5-D11B-4ADC-8C33-F14D8AEC9EF0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727-6484-4B05-9A5D-D6D4518FE125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D881-2487-4ADA-91B8-8046730E887E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1EEE-8AB9-488E-8576-2DB860470AA3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B022-3417-471C-B5E8-559C14515AD1}" type="datetime1">
              <a:rPr lang="en-US" smtClean="0"/>
              <a:t>9/18/2024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BF18-EA48-4D7C-97B3-982B2F15B775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FEC14-7C25-9D7A-507C-4EA9FC103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/>
              <a:t>MANUÁL 3kPOS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6EA0E5E-6461-15EB-3FB2-5F2BFBD2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2"/>
            <a:ext cx="2604289" cy="4629847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10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930728"/>
          </a:xfrm>
          <a:prstGeom prst="wedgeRoundRectCallout">
            <a:avLst>
              <a:gd name="adj1" fmla="val 79990"/>
              <a:gd name="adj2" fmla="val -582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Operácia </a:t>
            </a:r>
          </a:p>
          <a:p>
            <a:pPr algn="ctr"/>
            <a:r>
              <a:rPr lang="sk-SK" dirty="0"/>
              <a:t>Výber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3557BA2-B997-2565-2D41-BBC8F68FBED0}"/>
              </a:ext>
            </a:extLst>
          </p:cNvPr>
          <p:cNvSpPr/>
          <p:nvPr/>
        </p:nvSpPr>
        <p:spPr>
          <a:xfrm>
            <a:off x="4763961" y="1604210"/>
            <a:ext cx="2596268" cy="4066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58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2"/>
            <a:ext cx="2604288" cy="4629847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11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930728"/>
          </a:xfrm>
          <a:prstGeom prst="wedgeRoundRectCallout">
            <a:avLst>
              <a:gd name="adj1" fmla="val 79990"/>
              <a:gd name="adj2" fmla="val -582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Operácia </a:t>
            </a:r>
          </a:p>
          <a:p>
            <a:pPr algn="ctr"/>
            <a:r>
              <a:rPr lang="sk-SK" dirty="0"/>
              <a:t>Faktúra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3557BA2-B997-2565-2D41-BBC8F68FBED0}"/>
              </a:ext>
            </a:extLst>
          </p:cNvPr>
          <p:cNvSpPr/>
          <p:nvPr/>
        </p:nvSpPr>
        <p:spPr>
          <a:xfrm>
            <a:off x="4763961" y="1604210"/>
            <a:ext cx="2596268" cy="4066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2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3"/>
            <a:ext cx="2604288" cy="462984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12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3"/>
            <a:ext cx="2604288" cy="4629845"/>
          </a:xfrm>
          <a:prstGeom prst="rect">
            <a:avLst/>
          </a:prstGeom>
        </p:spPr>
      </p:pic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76C4D111-130F-48DB-385A-EB9897C99697}"/>
              </a:ext>
            </a:extLst>
          </p:cNvPr>
          <p:cNvSpPr/>
          <p:nvPr/>
        </p:nvSpPr>
        <p:spPr>
          <a:xfrm>
            <a:off x="9331350" y="2585197"/>
            <a:ext cx="1581078" cy="930728"/>
          </a:xfrm>
          <a:prstGeom prst="wedgeRoundRectCallout">
            <a:avLst>
              <a:gd name="adj1" fmla="val -81570"/>
              <a:gd name="adj2" fmla="val 3726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Uzávierky </a:t>
            </a:r>
          </a:p>
          <a:p>
            <a:pPr algn="ctr"/>
            <a:r>
              <a:rPr lang="sk-SK" dirty="0"/>
              <a:t>predajov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1999102"/>
            <a:ext cx="1563641" cy="930728"/>
          </a:xfrm>
          <a:prstGeom prst="wedgeRoundRectCallout">
            <a:avLst>
              <a:gd name="adj1" fmla="val 80671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Uzávierky </a:t>
            </a:r>
          </a:p>
          <a:p>
            <a:pPr algn="ctr"/>
            <a:r>
              <a:rPr lang="sk-SK" dirty="0"/>
              <a:t>pokladne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2221831"/>
            <a:ext cx="2563691" cy="1084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1C5AC1E-2903-4A8F-37D4-DF99C064C5A5}"/>
              </a:ext>
            </a:extLst>
          </p:cNvPr>
          <p:cNvSpPr/>
          <p:nvPr/>
        </p:nvSpPr>
        <p:spPr>
          <a:xfrm>
            <a:off x="6225407" y="3113980"/>
            <a:ext cx="2570930" cy="1449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23C172A8-1C92-1BAC-2E29-55BA4D1F2DA3}"/>
              </a:ext>
            </a:extLst>
          </p:cNvPr>
          <p:cNvSpPr/>
          <p:nvPr/>
        </p:nvSpPr>
        <p:spPr>
          <a:xfrm>
            <a:off x="630267" y="3330575"/>
            <a:ext cx="1563641" cy="930728"/>
          </a:xfrm>
          <a:prstGeom prst="wedgeRoundRectCallout">
            <a:avLst>
              <a:gd name="adj1" fmla="val 80671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Finančné </a:t>
            </a:r>
          </a:p>
          <a:p>
            <a:pPr algn="ctr"/>
            <a:r>
              <a:rPr lang="sk-SK" dirty="0"/>
              <a:t>uzávierky</a:t>
            </a:r>
          </a:p>
        </p:txBody>
      </p:sp>
      <p:sp>
        <p:nvSpPr>
          <p:cNvPr id="21" name="Rounded Rectangular Callout 16">
            <a:extLst>
              <a:ext uri="{FF2B5EF4-FFF2-40B4-BE49-F238E27FC236}">
                <a16:creationId xmlns:a16="http://schemas.microsoft.com/office/drawing/2014/main" id="{E98F135C-6FF9-8F4D-7B8D-51704E04CE68}"/>
              </a:ext>
            </a:extLst>
          </p:cNvPr>
          <p:cNvSpPr/>
          <p:nvPr/>
        </p:nvSpPr>
        <p:spPr>
          <a:xfrm>
            <a:off x="9331350" y="4113521"/>
            <a:ext cx="1581078" cy="930728"/>
          </a:xfrm>
          <a:prstGeom prst="wedgeRoundRectCallout">
            <a:avLst>
              <a:gd name="adj1" fmla="val -81570"/>
              <a:gd name="adj2" fmla="val 3726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Uzávierky</a:t>
            </a:r>
          </a:p>
          <a:p>
            <a:pPr algn="ctr"/>
            <a:r>
              <a:rPr lang="sk-SK" dirty="0"/>
              <a:t>Doklady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6A8CB0F-EAAD-D4EE-1C75-A21D50963F07}"/>
              </a:ext>
            </a:extLst>
          </p:cNvPr>
          <p:cNvSpPr/>
          <p:nvPr/>
        </p:nvSpPr>
        <p:spPr>
          <a:xfrm>
            <a:off x="2746496" y="3304673"/>
            <a:ext cx="2563691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5B339103-45D2-DC7A-1167-A7CB58BB456B}"/>
              </a:ext>
            </a:extLst>
          </p:cNvPr>
          <p:cNvSpPr/>
          <p:nvPr/>
        </p:nvSpPr>
        <p:spPr>
          <a:xfrm>
            <a:off x="6225407" y="4563790"/>
            <a:ext cx="2570930" cy="10432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23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3"/>
            <a:ext cx="2604287" cy="462984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13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3"/>
            <a:ext cx="2604287" cy="4629845"/>
          </a:xfrm>
          <a:prstGeom prst="rect">
            <a:avLst/>
          </a:prstGeom>
        </p:spPr>
      </p:pic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76C4D111-130F-48DB-385A-EB9897C99697}"/>
              </a:ext>
            </a:extLst>
          </p:cNvPr>
          <p:cNvSpPr/>
          <p:nvPr/>
        </p:nvSpPr>
        <p:spPr>
          <a:xfrm>
            <a:off x="9331350" y="2585197"/>
            <a:ext cx="1581078" cy="930728"/>
          </a:xfrm>
          <a:prstGeom prst="wedgeRoundRectCallout">
            <a:avLst>
              <a:gd name="adj1" fmla="val -81570"/>
              <a:gd name="adj2" fmla="val 3726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Nastavenie času uzávierky 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1999102"/>
            <a:ext cx="1563641" cy="930728"/>
          </a:xfrm>
          <a:prstGeom prst="wedgeRoundRectCallout">
            <a:avLst>
              <a:gd name="adj1" fmla="val 80671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Intervalová finančná uzávierka 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2505075"/>
            <a:ext cx="2563691" cy="19907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1C5AC1E-2903-4A8F-37D4-DF99C064C5A5}"/>
              </a:ext>
            </a:extLst>
          </p:cNvPr>
          <p:cNvSpPr/>
          <p:nvPr/>
        </p:nvSpPr>
        <p:spPr>
          <a:xfrm>
            <a:off x="6225407" y="1828800"/>
            <a:ext cx="2570930" cy="3352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6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3"/>
            <a:ext cx="2604288" cy="462984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14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930728"/>
          </a:xfrm>
          <a:prstGeom prst="wedgeRoundRectCallout">
            <a:avLst>
              <a:gd name="adj1" fmla="val 79990"/>
              <a:gd name="adj2" fmla="val -582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Prehľad </a:t>
            </a:r>
          </a:p>
          <a:p>
            <a:pPr algn="ctr"/>
            <a:r>
              <a:rPr lang="sk-SK" dirty="0"/>
              <a:t>dokladov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3557BA2-B997-2565-2D41-BBC8F68FBED0}"/>
              </a:ext>
            </a:extLst>
          </p:cNvPr>
          <p:cNvSpPr/>
          <p:nvPr/>
        </p:nvSpPr>
        <p:spPr>
          <a:xfrm>
            <a:off x="4763961" y="1647825"/>
            <a:ext cx="2596268" cy="27111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83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4"/>
            <a:ext cx="2604287" cy="462984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15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4"/>
            <a:ext cx="2604287" cy="4629843"/>
          </a:xfrm>
          <a:prstGeom prst="rect">
            <a:avLst/>
          </a:prstGeom>
        </p:spPr>
      </p:pic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76C4D111-130F-48DB-385A-EB9897C99697}"/>
              </a:ext>
            </a:extLst>
          </p:cNvPr>
          <p:cNvSpPr/>
          <p:nvPr/>
        </p:nvSpPr>
        <p:spPr>
          <a:xfrm>
            <a:off x="9331350" y="2585196"/>
            <a:ext cx="1581078" cy="1233381"/>
          </a:xfrm>
          <a:prstGeom prst="wedgeRoundRectCallout">
            <a:avLst>
              <a:gd name="adj1" fmla="val -81570"/>
              <a:gd name="adj2" fmla="val 3726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Hotovostné operácie -</a:t>
            </a:r>
          </a:p>
          <a:p>
            <a:pPr algn="ctr"/>
            <a:r>
              <a:rPr lang="sk-SK" dirty="0"/>
              <a:t>Celkom </a:t>
            </a:r>
            <a:br>
              <a:rPr lang="sk-SK" dirty="0"/>
            </a:br>
            <a:r>
              <a:rPr lang="sk-SK" dirty="0"/>
              <a:t>v zásuvke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1999102"/>
            <a:ext cx="1563641" cy="930728"/>
          </a:xfrm>
          <a:prstGeom prst="wedgeRoundRectCallout">
            <a:avLst>
              <a:gd name="adj1" fmla="val 80671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Číslo dokladu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1638300"/>
            <a:ext cx="2563691" cy="1571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1C5AC1E-2903-4A8F-37D4-DF99C064C5A5}"/>
              </a:ext>
            </a:extLst>
          </p:cNvPr>
          <p:cNvSpPr/>
          <p:nvPr/>
        </p:nvSpPr>
        <p:spPr>
          <a:xfrm>
            <a:off x="6225407" y="1638301"/>
            <a:ext cx="2570930" cy="4010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0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4"/>
            <a:ext cx="2604286" cy="462984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16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4"/>
            <a:ext cx="2604286" cy="4629843"/>
          </a:xfrm>
          <a:prstGeom prst="rect">
            <a:avLst/>
          </a:prstGeom>
        </p:spPr>
      </p:pic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76C4D111-130F-48DB-385A-EB9897C99697}"/>
              </a:ext>
            </a:extLst>
          </p:cNvPr>
          <p:cNvSpPr/>
          <p:nvPr/>
        </p:nvSpPr>
        <p:spPr>
          <a:xfrm>
            <a:off x="9331349" y="4225277"/>
            <a:ext cx="1749981" cy="1233381"/>
          </a:xfrm>
          <a:prstGeom prst="wedgeRoundRectCallout">
            <a:avLst>
              <a:gd name="adj1" fmla="val -77216"/>
              <a:gd name="adj2" fmla="val 35338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Stlačíme + </a:t>
            </a:r>
            <a:br>
              <a:rPr lang="sk-SK" dirty="0"/>
            </a:br>
            <a:r>
              <a:rPr lang="sk-SK" dirty="0"/>
              <a:t>na vytvorenie novej kategórie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1654468"/>
            <a:ext cx="1563641" cy="930728"/>
          </a:xfrm>
          <a:prstGeom prst="wedgeRoundRectCallout">
            <a:avLst>
              <a:gd name="adj1" fmla="val 81184"/>
              <a:gd name="adj2" fmla="val -1616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Cenníky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1638301"/>
            <a:ext cx="2563691" cy="599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1DCAEEE-6BF2-E469-DA2E-2C01A3FE19F2}"/>
              </a:ext>
            </a:extLst>
          </p:cNvPr>
          <p:cNvSpPr/>
          <p:nvPr/>
        </p:nvSpPr>
        <p:spPr>
          <a:xfrm>
            <a:off x="8186738" y="5166186"/>
            <a:ext cx="609600" cy="5107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7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5"/>
            <a:ext cx="2604286" cy="4629841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17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5"/>
            <a:ext cx="2604286" cy="4629841"/>
          </a:xfrm>
          <a:prstGeom prst="rect">
            <a:avLst/>
          </a:prstGeom>
        </p:spPr>
      </p:pic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1654468"/>
            <a:ext cx="1563641" cy="1209292"/>
          </a:xfrm>
          <a:prstGeom prst="wedgeRoundRectCallout">
            <a:avLst>
              <a:gd name="adj1" fmla="val 81184"/>
              <a:gd name="adj2" fmla="val -1616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Vyplníme novú kategóriu cenníka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1638301"/>
            <a:ext cx="2563691" cy="34470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17DF3A3-F21B-2582-0DEE-E8703A1B77B2}"/>
              </a:ext>
            </a:extLst>
          </p:cNvPr>
          <p:cNvSpPr/>
          <p:nvPr/>
        </p:nvSpPr>
        <p:spPr>
          <a:xfrm>
            <a:off x="6242844" y="1638425"/>
            <a:ext cx="2545472" cy="4051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B4C03272-2A15-AC76-88F1-4188F063CA86}"/>
              </a:ext>
            </a:extLst>
          </p:cNvPr>
          <p:cNvSpPr/>
          <p:nvPr/>
        </p:nvSpPr>
        <p:spPr>
          <a:xfrm>
            <a:off x="9331349" y="1638301"/>
            <a:ext cx="1874061" cy="1225459"/>
          </a:xfrm>
          <a:prstGeom prst="wedgeRoundRectCallout">
            <a:avLst>
              <a:gd name="adj1" fmla="val -74871"/>
              <a:gd name="adj2" fmla="val -221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Vytvorí sa nová kategória </a:t>
            </a:r>
            <a:br>
              <a:rPr lang="sk-SK" dirty="0"/>
            </a:br>
            <a:r>
              <a:rPr lang="sk-SK" dirty="0"/>
              <a:t>napr. kat1.</a:t>
            </a:r>
          </a:p>
        </p:txBody>
      </p:sp>
    </p:spTree>
    <p:extLst>
      <p:ext uri="{BB962C8B-B14F-4D97-AF65-F5344CB8AC3E}">
        <p14:creationId xmlns:p14="http://schemas.microsoft.com/office/powerpoint/2010/main" val="9999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5"/>
            <a:ext cx="2604285" cy="4629841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18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5"/>
            <a:ext cx="2604285" cy="4629841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17DF3A3-F21B-2582-0DEE-E8703A1B77B2}"/>
              </a:ext>
            </a:extLst>
          </p:cNvPr>
          <p:cNvSpPr/>
          <p:nvPr/>
        </p:nvSpPr>
        <p:spPr>
          <a:xfrm>
            <a:off x="6235224" y="1638425"/>
            <a:ext cx="2545472" cy="4110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B4C03272-2A15-AC76-88F1-4188F063CA86}"/>
              </a:ext>
            </a:extLst>
          </p:cNvPr>
          <p:cNvSpPr/>
          <p:nvPr/>
        </p:nvSpPr>
        <p:spPr>
          <a:xfrm>
            <a:off x="9331350" y="1638300"/>
            <a:ext cx="1581078" cy="1225459"/>
          </a:xfrm>
          <a:prstGeom prst="wedgeRoundRectCallout">
            <a:avLst>
              <a:gd name="adj1" fmla="val -79541"/>
              <a:gd name="adj2" fmla="val -1530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Vyplníme novú položku</a:t>
            </a:r>
          </a:p>
        </p:txBody>
      </p:sp>
      <p:sp>
        <p:nvSpPr>
          <p:cNvPr id="4" name="Rounded Rectangular Callout 16">
            <a:extLst>
              <a:ext uri="{FF2B5EF4-FFF2-40B4-BE49-F238E27FC236}">
                <a16:creationId xmlns:a16="http://schemas.microsoft.com/office/drawing/2014/main" id="{E52F7B9F-AF56-6ACD-4214-F969A5B74798}"/>
              </a:ext>
            </a:extLst>
          </p:cNvPr>
          <p:cNvSpPr/>
          <p:nvPr/>
        </p:nvSpPr>
        <p:spPr>
          <a:xfrm>
            <a:off x="630267" y="1654468"/>
            <a:ext cx="1563641" cy="1209292"/>
          </a:xfrm>
          <a:prstGeom prst="wedgeRoundRectCallout">
            <a:avLst>
              <a:gd name="adj1" fmla="val 81184"/>
              <a:gd name="adj2" fmla="val -1616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Vyplnenie novej Položky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C08E28F-60C9-A6A0-84F0-768A5672D01D}"/>
              </a:ext>
            </a:extLst>
          </p:cNvPr>
          <p:cNvSpPr/>
          <p:nvPr/>
        </p:nvSpPr>
        <p:spPr>
          <a:xfrm>
            <a:off x="2746496" y="1638301"/>
            <a:ext cx="2563691" cy="34470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Rounded Rectangular Callout 16">
            <a:extLst>
              <a:ext uri="{FF2B5EF4-FFF2-40B4-BE49-F238E27FC236}">
                <a16:creationId xmlns:a16="http://schemas.microsoft.com/office/drawing/2014/main" id="{3C94EA7F-EAD6-0DE7-AC85-354F73A8E134}"/>
              </a:ext>
            </a:extLst>
          </p:cNvPr>
          <p:cNvSpPr/>
          <p:nvPr/>
        </p:nvSpPr>
        <p:spPr>
          <a:xfrm>
            <a:off x="490126" y="3980303"/>
            <a:ext cx="1749981" cy="1233381"/>
          </a:xfrm>
          <a:prstGeom prst="wedgeRoundRectCallout">
            <a:avLst>
              <a:gd name="adj1" fmla="val 198038"/>
              <a:gd name="adj2" fmla="val 5516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Stlačíme + </a:t>
            </a:r>
            <a:br>
              <a:rPr lang="sk-SK" dirty="0"/>
            </a:br>
            <a:r>
              <a:rPr lang="sk-SK" dirty="0"/>
              <a:t>na vytvorenie novej Položky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23E0BFB-D46E-3955-97C4-24B4DED20E98}"/>
              </a:ext>
            </a:extLst>
          </p:cNvPr>
          <p:cNvSpPr/>
          <p:nvPr/>
        </p:nvSpPr>
        <p:spPr>
          <a:xfrm>
            <a:off x="4714135" y="5161690"/>
            <a:ext cx="609600" cy="5107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46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5"/>
            <a:ext cx="2604285" cy="462984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19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5"/>
            <a:ext cx="2604285" cy="4629840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17DF3A3-F21B-2582-0DEE-E8703A1B77B2}"/>
              </a:ext>
            </a:extLst>
          </p:cNvPr>
          <p:cNvSpPr/>
          <p:nvPr/>
        </p:nvSpPr>
        <p:spPr>
          <a:xfrm>
            <a:off x="6243245" y="1638425"/>
            <a:ext cx="2545472" cy="4110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B4C03272-2A15-AC76-88F1-4188F063CA86}"/>
              </a:ext>
            </a:extLst>
          </p:cNvPr>
          <p:cNvSpPr/>
          <p:nvPr/>
        </p:nvSpPr>
        <p:spPr>
          <a:xfrm>
            <a:off x="9331350" y="1638300"/>
            <a:ext cx="1581078" cy="1225459"/>
          </a:xfrm>
          <a:prstGeom prst="wedgeRoundRectCallout">
            <a:avLst>
              <a:gd name="adj1" fmla="val -79541"/>
              <a:gd name="adj2" fmla="val -1530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Vyplníme novú položku 2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0F539F1-6D61-6C59-099B-52A3AF6B6D47}"/>
              </a:ext>
            </a:extLst>
          </p:cNvPr>
          <p:cNvSpPr/>
          <p:nvPr/>
        </p:nvSpPr>
        <p:spPr>
          <a:xfrm>
            <a:off x="2749074" y="1638425"/>
            <a:ext cx="2545472" cy="4110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C7F3AC1C-6F61-5EFB-2C40-65C670C7CC0D}"/>
              </a:ext>
            </a:extLst>
          </p:cNvPr>
          <p:cNvSpPr/>
          <p:nvPr/>
        </p:nvSpPr>
        <p:spPr>
          <a:xfrm>
            <a:off x="630267" y="1654468"/>
            <a:ext cx="1563641" cy="1209292"/>
          </a:xfrm>
          <a:prstGeom prst="wedgeRoundRectCallout">
            <a:avLst>
              <a:gd name="adj1" fmla="val 81184"/>
              <a:gd name="adj2" fmla="val -1616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Vyplníme novú Položku </a:t>
            </a:r>
            <a:br>
              <a:rPr lang="sk-SK" dirty="0"/>
            </a:br>
            <a:r>
              <a:rPr lang="sk-SK" dirty="0"/>
              <a:t>napr. test1.</a:t>
            </a:r>
          </a:p>
        </p:txBody>
      </p:sp>
    </p:spTree>
    <p:extLst>
      <p:ext uri="{BB962C8B-B14F-4D97-AF65-F5344CB8AC3E}">
        <p14:creationId xmlns:p14="http://schemas.microsoft.com/office/powerpoint/2010/main" val="39255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C781473F-F469-2D32-A3ED-B94503A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940" y="1109380"/>
            <a:ext cx="2604293" cy="4629853"/>
          </a:xfrm>
          <a:prstGeom prst="rect">
            <a:avLst/>
          </a:prstGeom>
        </p:spPr>
      </p:pic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B0E5CCFB-4394-9E20-2BA0-20F96290FC90}"/>
              </a:ext>
            </a:extLst>
          </p:cNvPr>
          <p:cNvSpPr/>
          <p:nvPr/>
        </p:nvSpPr>
        <p:spPr>
          <a:xfrm>
            <a:off x="1676397" y="2075302"/>
            <a:ext cx="2357267" cy="930728"/>
          </a:xfrm>
          <a:prstGeom prst="wedgeRoundRectCallout">
            <a:avLst>
              <a:gd name="adj1" fmla="val 87001"/>
              <a:gd name="adj2" fmla="val 4685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Pomocou kódu </a:t>
            </a:r>
          </a:p>
          <a:p>
            <a:pPr algn="ctr"/>
            <a:r>
              <a:rPr lang="sk-SK" dirty="0"/>
              <a:t>sa prihláste (1111)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A11BD5BB-F769-1F0C-F4FE-EB0EA3D838C5}"/>
              </a:ext>
            </a:extLst>
          </p:cNvPr>
          <p:cNvSpPr/>
          <p:nvPr/>
        </p:nvSpPr>
        <p:spPr>
          <a:xfrm>
            <a:off x="4843668" y="2680495"/>
            <a:ext cx="2432891" cy="615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</a:t>
            </a:fld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5"/>
            <a:ext cx="2604285" cy="462984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20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5"/>
            <a:ext cx="2604285" cy="4629840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17DF3A3-F21B-2582-0DEE-E8703A1B77B2}"/>
              </a:ext>
            </a:extLst>
          </p:cNvPr>
          <p:cNvSpPr/>
          <p:nvPr/>
        </p:nvSpPr>
        <p:spPr>
          <a:xfrm>
            <a:off x="6235224" y="1638425"/>
            <a:ext cx="2545472" cy="4110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B4C03272-2A15-AC76-88F1-4188F063CA86}"/>
              </a:ext>
            </a:extLst>
          </p:cNvPr>
          <p:cNvSpPr/>
          <p:nvPr/>
        </p:nvSpPr>
        <p:spPr>
          <a:xfrm>
            <a:off x="9331350" y="1638300"/>
            <a:ext cx="1581078" cy="1225459"/>
          </a:xfrm>
          <a:prstGeom prst="wedgeRoundRectCallout">
            <a:avLst>
              <a:gd name="adj1" fmla="val -79541"/>
              <a:gd name="adj2" fmla="val -1530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Vytvorí sa nová Položka </a:t>
            </a:r>
            <a:br>
              <a:rPr lang="sk-SK" dirty="0"/>
            </a:br>
            <a:r>
              <a:rPr lang="sk-SK" dirty="0"/>
              <a:t>napr. test1.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6D7AA01-9DB0-DE20-3DBE-D868362FC526}"/>
              </a:ext>
            </a:extLst>
          </p:cNvPr>
          <p:cNvSpPr/>
          <p:nvPr/>
        </p:nvSpPr>
        <p:spPr>
          <a:xfrm>
            <a:off x="2749074" y="1638425"/>
            <a:ext cx="2545472" cy="4110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ounded Rectangular Callout 16">
            <a:extLst>
              <a:ext uri="{FF2B5EF4-FFF2-40B4-BE49-F238E27FC236}">
                <a16:creationId xmlns:a16="http://schemas.microsoft.com/office/drawing/2014/main" id="{26744215-85C1-9067-AEF6-871F4FE69654}"/>
              </a:ext>
            </a:extLst>
          </p:cNvPr>
          <p:cNvSpPr/>
          <p:nvPr/>
        </p:nvSpPr>
        <p:spPr>
          <a:xfrm>
            <a:off x="630267" y="1654468"/>
            <a:ext cx="1563641" cy="1209292"/>
          </a:xfrm>
          <a:prstGeom prst="wedgeRoundRectCallout">
            <a:avLst>
              <a:gd name="adj1" fmla="val 81184"/>
              <a:gd name="adj2" fmla="val -1616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Vyplníme novú položku 3</a:t>
            </a:r>
          </a:p>
        </p:txBody>
      </p:sp>
    </p:spTree>
    <p:extLst>
      <p:ext uri="{BB962C8B-B14F-4D97-AF65-F5344CB8AC3E}">
        <p14:creationId xmlns:p14="http://schemas.microsoft.com/office/powerpoint/2010/main" val="12325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3"/>
            <a:ext cx="2604287" cy="462984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21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930728"/>
          </a:xfrm>
          <a:prstGeom prst="wedgeRoundRectCallout">
            <a:avLst>
              <a:gd name="adj1" fmla="val 79990"/>
              <a:gd name="adj2" fmla="val -582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Poloha text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3557BA2-B997-2565-2D41-BBC8F68FBED0}"/>
              </a:ext>
            </a:extLst>
          </p:cNvPr>
          <p:cNvSpPr/>
          <p:nvPr/>
        </p:nvSpPr>
        <p:spPr>
          <a:xfrm>
            <a:off x="4763961" y="1647825"/>
            <a:ext cx="2596268" cy="1781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29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4"/>
            <a:ext cx="2604287" cy="462984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22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930728"/>
          </a:xfrm>
          <a:prstGeom prst="wedgeRoundRectCallout">
            <a:avLst>
              <a:gd name="adj1" fmla="val 79990"/>
              <a:gd name="adj2" fmla="val -582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Podpora text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3557BA2-B997-2565-2D41-BBC8F68FBED0}"/>
              </a:ext>
            </a:extLst>
          </p:cNvPr>
          <p:cNvSpPr/>
          <p:nvPr/>
        </p:nvSpPr>
        <p:spPr>
          <a:xfrm>
            <a:off x="4763961" y="1647825"/>
            <a:ext cx="2596268" cy="40914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1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3"/>
            <a:ext cx="2604287" cy="462984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23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3"/>
            <a:ext cx="2604287" cy="4629845"/>
          </a:xfrm>
          <a:prstGeom prst="rect">
            <a:avLst/>
          </a:prstGeom>
        </p:spPr>
      </p:pic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76C4D111-130F-48DB-385A-EB9897C99697}"/>
              </a:ext>
            </a:extLst>
          </p:cNvPr>
          <p:cNvSpPr/>
          <p:nvPr/>
        </p:nvSpPr>
        <p:spPr>
          <a:xfrm>
            <a:off x="9331350" y="2628761"/>
            <a:ext cx="1581078" cy="930728"/>
          </a:xfrm>
          <a:prstGeom prst="wedgeRoundRectCallout">
            <a:avLst>
              <a:gd name="adj1" fmla="val -81570"/>
              <a:gd name="adj2" fmla="val 3726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Systémové nastavenia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1999102"/>
            <a:ext cx="1563641" cy="930728"/>
          </a:xfrm>
          <a:prstGeom prst="wedgeRoundRectCallout">
            <a:avLst>
              <a:gd name="adj1" fmla="val 80671"/>
              <a:gd name="adj2" fmla="val -3512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Základné nastavenia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1644316"/>
            <a:ext cx="2563691" cy="15260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1C5AC1E-2903-4A8F-37D4-DF99C064C5A5}"/>
              </a:ext>
            </a:extLst>
          </p:cNvPr>
          <p:cNvSpPr/>
          <p:nvPr/>
        </p:nvSpPr>
        <p:spPr>
          <a:xfrm>
            <a:off x="6225407" y="5044249"/>
            <a:ext cx="2570930" cy="6949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23C172A8-1C92-1BAC-2E29-55BA4D1F2DA3}"/>
              </a:ext>
            </a:extLst>
          </p:cNvPr>
          <p:cNvSpPr/>
          <p:nvPr/>
        </p:nvSpPr>
        <p:spPr>
          <a:xfrm>
            <a:off x="630267" y="3330575"/>
            <a:ext cx="1563641" cy="930728"/>
          </a:xfrm>
          <a:prstGeom prst="wedgeRoundRectCallout">
            <a:avLst>
              <a:gd name="adj1" fmla="val 78106"/>
              <a:gd name="adj2" fmla="val -151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Konfigurácia POS</a:t>
            </a:r>
          </a:p>
        </p:txBody>
      </p:sp>
      <p:sp>
        <p:nvSpPr>
          <p:cNvPr id="21" name="Rounded Rectangular Callout 16">
            <a:extLst>
              <a:ext uri="{FF2B5EF4-FFF2-40B4-BE49-F238E27FC236}">
                <a16:creationId xmlns:a16="http://schemas.microsoft.com/office/drawing/2014/main" id="{E98F135C-6FF9-8F4D-7B8D-51704E04CE68}"/>
              </a:ext>
            </a:extLst>
          </p:cNvPr>
          <p:cNvSpPr/>
          <p:nvPr/>
        </p:nvSpPr>
        <p:spPr>
          <a:xfrm>
            <a:off x="9331350" y="4578884"/>
            <a:ext cx="1581078" cy="930728"/>
          </a:xfrm>
          <a:prstGeom prst="wedgeRoundRectCallout">
            <a:avLst>
              <a:gd name="adj1" fmla="val -80555"/>
              <a:gd name="adj2" fmla="val 2434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Stav zariadenia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6A8CB0F-EAAD-D4EE-1C75-A21D50963F07}"/>
              </a:ext>
            </a:extLst>
          </p:cNvPr>
          <p:cNvSpPr/>
          <p:nvPr/>
        </p:nvSpPr>
        <p:spPr>
          <a:xfrm>
            <a:off x="2746496" y="3168316"/>
            <a:ext cx="2563691" cy="2570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5B339103-45D2-DC7A-1167-A7CB58BB456B}"/>
              </a:ext>
            </a:extLst>
          </p:cNvPr>
          <p:cNvSpPr/>
          <p:nvPr/>
        </p:nvSpPr>
        <p:spPr>
          <a:xfrm>
            <a:off x="6225407" y="3094125"/>
            <a:ext cx="2570930" cy="19501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4"/>
            <a:ext cx="2604287" cy="462984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24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4"/>
            <a:ext cx="2604287" cy="4629843"/>
          </a:xfrm>
          <a:prstGeom prst="rect">
            <a:avLst/>
          </a:prstGeom>
        </p:spPr>
      </p:pic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76C4D111-130F-48DB-385A-EB9897C99697}"/>
              </a:ext>
            </a:extLst>
          </p:cNvPr>
          <p:cNvSpPr/>
          <p:nvPr/>
        </p:nvSpPr>
        <p:spPr>
          <a:xfrm>
            <a:off x="9331350" y="1999102"/>
            <a:ext cx="1641450" cy="930728"/>
          </a:xfrm>
          <a:prstGeom prst="wedgeRoundRectCallout">
            <a:avLst>
              <a:gd name="adj1" fmla="val -80104"/>
              <a:gd name="adj2" fmla="val -3253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Príslušenstvo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1999102"/>
            <a:ext cx="1563641" cy="930728"/>
          </a:xfrm>
          <a:prstGeom prst="wedgeRoundRectCallout">
            <a:avLst>
              <a:gd name="adj1" fmla="val 80671"/>
              <a:gd name="adj2" fmla="val -3512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Nastavenia tlače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1644315"/>
            <a:ext cx="2563691" cy="4094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5B339103-45D2-DC7A-1167-A7CB58BB456B}"/>
              </a:ext>
            </a:extLst>
          </p:cNvPr>
          <p:cNvSpPr/>
          <p:nvPr/>
        </p:nvSpPr>
        <p:spPr>
          <a:xfrm>
            <a:off x="6233428" y="1653699"/>
            <a:ext cx="2570930" cy="20279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5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4"/>
            <a:ext cx="2604286" cy="462984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25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572126" y="1766491"/>
            <a:ext cx="2423401" cy="930728"/>
          </a:xfrm>
          <a:prstGeom prst="wedgeRoundRectCallout">
            <a:avLst>
              <a:gd name="adj1" fmla="val 79990"/>
              <a:gd name="adj2" fmla="val -582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Platobný terminál – nastavenie transakcie terminálu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3557BA2-B997-2565-2D41-BBC8F68FBED0}"/>
              </a:ext>
            </a:extLst>
          </p:cNvPr>
          <p:cNvSpPr/>
          <p:nvPr/>
        </p:nvSpPr>
        <p:spPr>
          <a:xfrm>
            <a:off x="4763961" y="1692441"/>
            <a:ext cx="2596268" cy="30159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46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155" y="1109384"/>
            <a:ext cx="2604286" cy="462984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26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6EEF6AC-0522-F94C-FDAF-C8DE955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03" y="-32084"/>
            <a:ext cx="6733425" cy="67334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779147D-50DC-D93E-CB4A-E9C43670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3305" y="1109384"/>
            <a:ext cx="2604286" cy="4629843"/>
          </a:xfrm>
          <a:prstGeom prst="rect">
            <a:avLst/>
          </a:prstGeom>
        </p:spPr>
      </p:pic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76C4D111-130F-48DB-385A-EB9897C99697}"/>
              </a:ext>
            </a:extLst>
          </p:cNvPr>
          <p:cNvSpPr/>
          <p:nvPr/>
        </p:nvSpPr>
        <p:spPr>
          <a:xfrm>
            <a:off x="9355413" y="2963636"/>
            <a:ext cx="1641450" cy="930728"/>
          </a:xfrm>
          <a:prstGeom prst="wedgeRoundRectCallout">
            <a:avLst>
              <a:gd name="adj1" fmla="val -80104"/>
              <a:gd name="adj2" fmla="val -3253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Zoradenie položiek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1F7BCD2C-DB09-EBEF-8E08-B0ACA2064A26}"/>
              </a:ext>
            </a:extLst>
          </p:cNvPr>
          <p:cNvSpPr/>
          <p:nvPr/>
        </p:nvSpPr>
        <p:spPr>
          <a:xfrm>
            <a:off x="630267" y="2963636"/>
            <a:ext cx="1563641" cy="930728"/>
          </a:xfrm>
          <a:prstGeom prst="wedgeRoundRectCallout">
            <a:avLst>
              <a:gd name="adj1" fmla="val 80671"/>
              <a:gd name="adj2" fmla="val -3512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Predvolená ponuka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79DEBFD-63F0-637A-D76F-D5B404E0B52C}"/>
              </a:ext>
            </a:extLst>
          </p:cNvPr>
          <p:cNvSpPr/>
          <p:nvPr/>
        </p:nvSpPr>
        <p:spPr>
          <a:xfrm>
            <a:off x="2746496" y="2695074"/>
            <a:ext cx="2563691" cy="15721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5B339103-45D2-DC7A-1167-A7CB58BB456B}"/>
              </a:ext>
            </a:extLst>
          </p:cNvPr>
          <p:cNvSpPr/>
          <p:nvPr/>
        </p:nvSpPr>
        <p:spPr>
          <a:xfrm>
            <a:off x="6233428" y="2695074"/>
            <a:ext cx="2570930" cy="17245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3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C781473F-F469-2D32-A3ED-B94503A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0"/>
            <a:ext cx="2604292" cy="4629853"/>
          </a:xfrm>
          <a:prstGeom prst="rect">
            <a:avLst/>
          </a:prstGeom>
        </p:spPr>
      </p:pic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B0E5CCFB-4394-9E20-2BA0-20F96290FC90}"/>
              </a:ext>
            </a:extLst>
          </p:cNvPr>
          <p:cNvSpPr/>
          <p:nvPr/>
        </p:nvSpPr>
        <p:spPr>
          <a:xfrm>
            <a:off x="1676397" y="2075302"/>
            <a:ext cx="2357267" cy="1833310"/>
          </a:xfrm>
          <a:prstGeom prst="wedgeRoundRectCallout">
            <a:avLst>
              <a:gd name="adj1" fmla="val 87001"/>
              <a:gd name="adj2" fmla="val 4685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Základné Menu – kliknutím vyberieme konkrétnu akciu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A11BD5BB-F769-1F0C-F4FE-EB0EA3D838C5}"/>
              </a:ext>
            </a:extLst>
          </p:cNvPr>
          <p:cNvSpPr/>
          <p:nvPr/>
        </p:nvSpPr>
        <p:spPr>
          <a:xfrm>
            <a:off x="4755940" y="2200275"/>
            <a:ext cx="2604292" cy="34480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3</a:t>
            </a:fld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C781473F-F469-2D32-A3ED-B94503AC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55940" y="1090863"/>
            <a:ext cx="2604292" cy="469231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4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Rounded Rectangular Callout 16">
            <a:extLst>
              <a:ext uri="{FF2B5EF4-FFF2-40B4-BE49-F238E27FC236}">
                <a16:creationId xmlns:a16="http://schemas.microsoft.com/office/drawing/2014/main" id="{EEAE369F-012C-353D-024F-0D13147E3EAE}"/>
              </a:ext>
            </a:extLst>
          </p:cNvPr>
          <p:cNvSpPr/>
          <p:nvPr/>
        </p:nvSpPr>
        <p:spPr>
          <a:xfrm>
            <a:off x="1890341" y="4002505"/>
            <a:ext cx="2357267" cy="999801"/>
          </a:xfrm>
          <a:prstGeom prst="wedgeRoundRectCallout">
            <a:avLst>
              <a:gd name="adj1" fmla="val 80671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Predaj – </a:t>
            </a:r>
            <a:br>
              <a:rPr lang="sk-SK" dirty="0"/>
            </a:br>
            <a:r>
              <a:rPr lang="sk-SK" dirty="0"/>
              <a:t>položku vyberieme z ponuky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8A34FA4-9842-65FC-6693-E5E5BAC9675A}"/>
              </a:ext>
            </a:extLst>
          </p:cNvPr>
          <p:cNvSpPr/>
          <p:nvPr/>
        </p:nvSpPr>
        <p:spPr>
          <a:xfrm>
            <a:off x="4755940" y="3529264"/>
            <a:ext cx="2604292" cy="1941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ounded Rectangular Callout 16">
            <a:extLst>
              <a:ext uri="{FF2B5EF4-FFF2-40B4-BE49-F238E27FC236}">
                <a16:creationId xmlns:a16="http://schemas.microsoft.com/office/drawing/2014/main" id="{3C1C4C7D-1F05-E297-B558-67689622C6BE}"/>
              </a:ext>
            </a:extLst>
          </p:cNvPr>
          <p:cNvSpPr/>
          <p:nvPr/>
        </p:nvSpPr>
        <p:spPr>
          <a:xfrm>
            <a:off x="1890340" y="2759242"/>
            <a:ext cx="2357267" cy="999801"/>
          </a:xfrm>
          <a:prstGeom prst="wedgeRoundRectCallout">
            <a:avLst>
              <a:gd name="adj1" fmla="val 80671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Predaj – položku </a:t>
            </a:r>
            <a:r>
              <a:rPr lang="sk-SK" dirty="0" err="1"/>
              <a:t>zoskenujeme</a:t>
            </a:r>
            <a:r>
              <a:rPr lang="sk-SK" dirty="0"/>
              <a:t> skenerom</a:t>
            </a:r>
          </a:p>
        </p:txBody>
      </p:sp>
      <p:sp>
        <p:nvSpPr>
          <p:cNvPr id="6" name="Rounded Rectangular Callout 16">
            <a:extLst>
              <a:ext uri="{FF2B5EF4-FFF2-40B4-BE49-F238E27FC236}">
                <a16:creationId xmlns:a16="http://schemas.microsoft.com/office/drawing/2014/main" id="{14A06374-5C3E-8F79-F5C2-4191A53B988F}"/>
              </a:ext>
            </a:extLst>
          </p:cNvPr>
          <p:cNvSpPr/>
          <p:nvPr/>
        </p:nvSpPr>
        <p:spPr>
          <a:xfrm>
            <a:off x="7889283" y="2293878"/>
            <a:ext cx="1992651" cy="930728"/>
          </a:xfrm>
          <a:prstGeom prst="wedgeRoundRectCallout">
            <a:avLst>
              <a:gd name="adj1" fmla="val -151602"/>
              <a:gd name="adj2" fmla="val 9328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Predaj - položku vyhľadáme </a:t>
            </a:r>
          </a:p>
        </p:txBody>
      </p: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8B6D0E2E-E6E5-D33C-F08F-7A85E9FC87FC}"/>
              </a:ext>
            </a:extLst>
          </p:cNvPr>
          <p:cNvSpPr/>
          <p:nvPr/>
        </p:nvSpPr>
        <p:spPr>
          <a:xfrm>
            <a:off x="7897304" y="4907371"/>
            <a:ext cx="1992653" cy="1196650"/>
          </a:xfrm>
          <a:prstGeom prst="wedgeRoundRectCallout">
            <a:avLst>
              <a:gd name="adj1" fmla="val -119662"/>
              <a:gd name="adj2" fmla="val -14888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Predaj - Uloženie rozpracovaného predaja</a:t>
            </a:r>
          </a:p>
        </p:txBody>
      </p:sp>
      <p:sp>
        <p:nvSpPr>
          <p:cNvPr id="8" name="Rounded Rectangular Callout 16">
            <a:extLst>
              <a:ext uri="{FF2B5EF4-FFF2-40B4-BE49-F238E27FC236}">
                <a16:creationId xmlns:a16="http://schemas.microsoft.com/office/drawing/2014/main" id="{BEA8B857-E15D-F2B1-BE1D-D8335CF0238A}"/>
              </a:ext>
            </a:extLst>
          </p:cNvPr>
          <p:cNvSpPr/>
          <p:nvPr/>
        </p:nvSpPr>
        <p:spPr>
          <a:xfrm>
            <a:off x="7897304" y="3441437"/>
            <a:ext cx="1992652" cy="930728"/>
          </a:xfrm>
          <a:prstGeom prst="wedgeRoundRectCallout">
            <a:avLst>
              <a:gd name="adj1" fmla="val -85694"/>
              <a:gd name="adj2" fmla="val -2650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Predaj - možnosti predaja</a:t>
            </a:r>
          </a:p>
        </p:txBody>
      </p:sp>
    </p:spTree>
    <p:extLst>
      <p:ext uri="{BB962C8B-B14F-4D97-AF65-F5344CB8AC3E}">
        <p14:creationId xmlns:p14="http://schemas.microsoft.com/office/powerpoint/2010/main" val="15797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1"/>
            <a:ext cx="2604291" cy="462985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5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1604238"/>
          </a:xfrm>
          <a:prstGeom prst="wedgeRoundRectCallout">
            <a:avLst>
              <a:gd name="adj1" fmla="val 82372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Pomocou menu  vyberieme rozšírené možnosti predaja celého dokladu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B36821C0-5E20-59CF-B307-B0DBD7607C69}"/>
              </a:ext>
            </a:extLst>
          </p:cNvPr>
          <p:cNvSpPr/>
          <p:nvPr/>
        </p:nvSpPr>
        <p:spPr>
          <a:xfrm>
            <a:off x="4850351" y="1635612"/>
            <a:ext cx="2424744" cy="3762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05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0"/>
            <a:ext cx="2604291" cy="462985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6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16">
            <a:extLst>
              <a:ext uri="{FF2B5EF4-FFF2-40B4-BE49-F238E27FC236}">
                <a16:creationId xmlns:a16="http://schemas.microsoft.com/office/drawing/2014/main" id="{80226441-6B25-B605-BE54-156F02E1A64D}"/>
              </a:ext>
            </a:extLst>
          </p:cNvPr>
          <p:cNvSpPr/>
          <p:nvPr/>
        </p:nvSpPr>
        <p:spPr>
          <a:xfrm>
            <a:off x="1638260" y="3180202"/>
            <a:ext cx="2357267" cy="1320079"/>
          </a:xfrm>
          <a:prstGeom prst="wedgeRoundRectCallout">
            <a:avLst>
              <a:gd name="adj1" fmla="val 80469"/>
              <a:gd name="adj2" fmla="val 3713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 vyhľadanie položky zadáme časť reťazca položky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DD76508-E75A-CD58-C3E6-ED8C2F2DDCF7}"/>
              </a:ext>
            </a:extLst>
          </p:cNvPr>
          <p:cNvSpPr/>
          <p:nvPr/>
        </p:nvSpPr>
        <p:spPr>
          <a:xfrm>
            <a:off x="4771982" y="3797164"/>
            <a:ext cx="2577809" cy="3737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5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1"/>
            <a:ext cx="2604290" cy="462985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7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930728"/>
          </a:xfrm>
          <a:prstGeom prst="wedgeRoundRectCallout">
            <a:avLst>
              <a:gd name="adj1" fmla="val 82372"/>
              <a:gd name="adj2" fmla="val 407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Podržaním prsta na položke otvoríme menu položky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B36821C0-5E20-59CF-B307-B0DBD7607C69}"/>
              </a:ext>
            </a:extLst>
          </p:cNvPr>
          <p:cNvSpPr/>
          <p:nvPr/>
        </p:nvSpPr>
        <p:spPr>
          <a:xfrm>
            <a:off x="4850351" y="1604211"/>
            <a:ext cx="2424744" cy="37939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9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2"/>
            <a:ext cx="2604290" cy="462984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8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0"/>
            <a:ext cx="2357267" cy="1998685"/>
          </a:xfrm>
          <a:prstGeom prst="wedgeRoundRectCallout">
            <a:avLst>
              <a:gd name="adj1" fmla="val 79990"/>
              <a:gd name="adj2" fmla="val -4287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Stlačením Zaplatiť ukončíme zadávanie položiek a prejdeme do menu platby 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1C95451-946D-097F-5007-971E122AD593}"/>
              </a:ext>
            </a:extLst>
          </p:cNvPr>
          <p:cNvSpPr/>
          <p:nvPr/>
        </p:nvSpPr>
        <p:spPr>
          <a:xfrm>
            <a:off x="4755939" y="1273341"/>
            <a:ext cx="2604289" cy="12933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93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CE10F96-6B37-4F40-6940-8C6EFB4A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38" y="-32084"/>
            <a:ext cx="6733425" cy="67334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6A76976-B97B-16EF-0263-F36BD7E7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5940" y="1109382"/>
            <a:ext cx="2604289" cy="462984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B4C857-530E-7B1A-51C1-38A74786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6422960"/>
            <a:ext cx="1457087" cy="165137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1C61DB3-F0C3-F0FE-09F8-B4D3A45A9693}"/>
              </a:ext>
            </a:extLst>
          </p:cNvPr>
          <p:cNvSpPr txBox="1">
            <a:spLocks/>
          </p:cNvSpPr>
          <p:nvPr/>
        </p:nvSpPr>
        <p:spPr>
          <a:xfrm>
            <a:off x="9210283" y="6309714"/>
            <a:ext cx="2666909" cy="391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651E7-92B4-4653-992F-66C88BD27F8B}" type="slidenum">
              <a:rPr lang="sk-SK" b="0" i="0" smtClean="0">
                <a:solidFill>
                  <a:schemeClr val="bg1"/>
                </a:solidFill>
                <a:effectLst/>
                <a:latin typeface="Google Sans"/>
              </a:rPr>
              <a:t>9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6">
            <a:extLst>
              <a:ext uri="{FF2B5EF4-FFF2-40B4-BE49-F238E27FC236}">
                <a16:creationId xmlns:a16="http://schemas.microsoft.com/office/drawing/2014/main" id="{AB133AA5-8EBE-FD59-8E52-3B14ECBC0464}"/>
              </a:ext>
            </a:extLst>
          </p:cNvPr>
          <p:cNvSpPr/>
          <p:nvPr/>
        </p:nvSpPr>
        <p:spPr>
          <a:xfrm>
            <a:off x="1638260" y="1766491"/>
            <a:ext cx="2357267" cy="930728"/>
          </a:xfrm>
          <a:prstGeom prst="wedgeRoundRectCallout">
            <a:avLst>
              <a:gd name="adj1" fmla="val 79990"/>
              <a:gd name="adj2" fmla="val -582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Operácia </a:t>
            </a:r>
          </a:p>
          <a:p>
            <a:pPr algn="ctr"/>
            <a:r>
              <a:rPr lang="sk-SK" dirty="0"/>
              <a:t>Vklad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3557BA2-B997-2565-2D41-BBC8F68FBED0}"/>
              </a:ext>
            </a:extLst>
          </p:cNvPr>
          <p:cNvSpPr/>
          <p:nvPr/>
        </p:nvSpPr>
        <p:spPr>
          <a:xfrm>
            <a:off x="4763961" y="1604211"/>
            <a:ext cx="2596268" cy="38902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7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2842</TotalTime>
  <Words>224</Words>
  <Application>Microsoft Office PowerPoint</Application>
  <PresentationFormat>Širokouhlá</PresentationFormat>
  <Paragraphs>83</Paragraphs>
  <Slides>26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Google Sans</vt:lpstr>
      <vt:lpstr>Trebuchet MS</vt:lpstr>
      <vt:lpstr>Wingdings 3</vt:lpstr>
      <vt:lpstr>Fazeta</vt:lpstr>
      <vt:lpstr>MANUÁL 3kPOS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MANUÁL 3kPOS</dc:title>
  <dc:creator>Peter Kostura</dc:creator>
  <cp:lastModifiedBy>Peter Kostura</cp:lastModifiedBy>
  <cp:revision>35</cp:revision>
  <dcterms:created xsi:type="dcterms:W3CDTF">2024-07-30T08:22:46Z</dcterms:created>
  <dcterms:modified xsi:type="dcterms:W3CDTF">2024-09-18T13:39:45Z</dcterms:modified>
</cp:coreProperties>
</file>