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63" r:id="rId2"/>
    <p:sldId id="560" r:id="rId3"/>
    <p:sldId id="573" r:id="rId4"/>
    <p:sldId id="666" r:id="rId5"/>
    <p:sldId id="667" r:id="rId6"/>
    <p:sldId id="668" r:id="rId7"/>
    <p:sldId id="669" r:id="rId8"/>
    <p:sldId id="670" r:id="rId9"/>
    <p:sldId id="672" r:id="rId10"/>
    <p:sldId id="671" r:id="rId11"/>
    <p:sldId id="673" r:id="rId12"/>
    <p:sldId id="674" r:id="rId13"/>
    <p:sldId id="675" r:id="rId14"/>
    <p:sldId id="676" r:id="rId15"/>
    <p:sldId id="272" r:id="rId16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AD"/>
    <a:srgbClr val="000099"/>
    <a:srgbClr val="003399"/>
    <a:srgbClr val="00339A"/>
    <a:srgbClr val="0000FF"/>
    <a:srgbClr val="003366"/>
    <a:srgbClr val="0033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5536" autoAdjust="0"/>
  </p:normalViewPr>
  <p:slideViewPr>
    <p:cSldViewPr>
      <p:cViewPr varScale="1">
        <p:scale>
          <a:sx n="116" d="100"/>
          <a:sy n="116" d="100"/>
        </p:scale>
        <p:origin x="1422" y="108"/>
      </p:cViewPr>
      <p:guideLst>
        <p:guide orient="horz" pos="1638"/>
        <p:guide pos="2880"/>
      </p:guideLst>
    </p:cSldViewPr>
  </p:slideViewPr>
  <p:outlineViewPr>
    <p:cViewPr>
      <p:scale>
        <a:sx n="33" d="100"/>
        <a:sy n="33" d="100"/>
      </p:scale>
      <p:origin x="0" y="11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1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E811FE-6695-4826-B04E-962156D69FA8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/>
              <a:t>Kliknite sem a upravte štýly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F92D13-6501-4917-B28E-862E7A85EF9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15110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2E6DE-91D2-4440-8FA9-93C14C60B39C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D2019-76DD-4114-8180-1468711F362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6945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FB89-D23C-44EC-A6C5-EA1E4CB93CC4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B0088-1F86-4C28-9194-509DAEEA8AD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3153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9C6EC-31DD-4135-9A09-40724DF40DB4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29B96-DA16-42E4-8720-6011576520F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2714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5AF6-6D3C-4477-ABF5-41D52C522A0D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19CD-BF90-4879-B3D7-0D3D62B1F6D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72474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5545-622C-4557-B590-17779FC59794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5B453-5B9E-493F-A031-862B1FD6142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3107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D7422-8406-416F-B90D-ABE1FC74358E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932D-7E18-45D4-9805-F54256E0563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296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B7AB-9F2E-405F-AA64-E0E77DFD9EA4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803B-3E1E-4FA3-922C-032BED56CD5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9083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D8F3-86B9-4AE0-A8A2-FB8A6099B794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E7B0-FE22-4599-87B5-1F766A9C290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6282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27CD-8EE1-4877-AFBC-C5A53AC89C08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D4D8-49B4-42DB-9A05-0BCA1A45F76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5621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72B7-7389-4329-A1CE-8077CC725DA1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6FEB2-54F7-44CC-A8B2-1D9B6E242E2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0215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88E8-DF84-4F72-8709-A61304965F17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6627-D85B-482E-845A-82E81D493EC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0599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0CBA6F-F0D5-4A4B-B0D0-C817FF536E4E}" type="datetimeFigureOut">
              <a:rPr lang="sk-SK"/>
              <a:pPr>
                <a:defRPr/>
              </a:pPr>
              <a:t>24.08.2023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4161C8-9FE2-44A7-8572-936F6D19FC6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com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2394" y="260648"/>
            <a:ext cx="6108700" cy="2232248"/>
          </a:xfrm>
        </p:spPr>
        <p:txBody>
          <a:bodyPr rtlCol="0">
            <a:noAutofit/>
          </a:bodyPr>
          <a:lstStyle/>
          <a:p>
            <a:r>
              <a:rPr lang="sk-SK" sz="4800" b="1" dirty="0">
                <a:solidFill>
                  <a:srgbClr val="1F1FAD"/>
                </a:solidFill>
              </a:rPr>
              <a:t>Postup uvedenia </a:t>
            </a:r>
            <a:r>
              <a:rPr lang="sk-SK" sz="4800" b="1" dirty="0">
                <a:solidFill>
                  <a:srgbClr val="1F1FAD"/>
                </a:solidFill>
              </a:rPr>
              <a:t>Android pokladnice </a:t>
            </a:r>
            <a:r>
              <a:rPr lang="sk-SK" sz="4800" b="1" dirty="0" smtClean="0">
                <a:solidFill>
                  <a:srgbClr val="1F1FAD"/>
                </a:solidFill>
              </a:rPr>
              <a:t/>
            </a:r>
            <a:br>
              <a:rPr lang="sk-SK" sz="4800" b="1" dirty="0" smtClean="0">
                <a:solidFill>
                  <a:srgbClr val="1F1FAD"/>
                </a:solidFill>
              </a:rPr>
            </a:br>
            <a:r>
              <a:rPr lang="sk-SK" sz="4800" b="1" dirty="0" smtClean="0">
                <a:solidFill>
                  <a:srgbClr val="1F1FAD"/>
                </a:solidFill>
              </a:rPr>
              <a:t>do prevádzky</a:t>
            </a:r>
            <a:endParaRPr lang="sk-SK" sz="4800" b="1" dirty="0">
              <a:solidFill>
                <a:srgbClr val="1F1FAD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228185" y="6093296"/>
            <a:ext cx="2484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k-SK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FF"/>
                </a:solidFill>
                <a:latin typeface="+mn-lt"/>
                <a:cs typeface="+mn-cs"/>
              </a:rPr>
              <a:t>Ing. Štefan Zeman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72916"/>
            <a:ext cx="4463988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3508" y="116632"/>
            <a:ext cx="8928992" cy="1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300" b="1" dirty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Aktivácia eKasy</a:t>
            </a:r>
            <a:endParaRPr lang="sk-SK" sz="4300" b="1" dirty="0">
              <a:solidFill>
                <a:srgbClr val="0033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431540" y="116074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úspešnom aktivovaní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eKasy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úspešnom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onboardingu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 zmení Stav pripojenia na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Dokončené. Pokladnica bude mať Zelený semafor.</a:t>
            </a:r>
            <a:endParaRPr lang="sk-SK" dirty="0"/>
          </a:p>
        </p:txBody>
      </p:sp>
      <p:pic>
        <p:nvPicPr>
          <p:cNvPr id="14" name="Obrázok 13"/>
          <p:cNvPicPr/>
          <p:nvPr/>
        </p:nvPicPr>
        <p:blipFill>
          <a:blip r:embed="rId2"/>
          <a:stretch>
            <a:fillRect/>
          </a:stretch>
        </p:blipFill>
        <p:spPr>
          <a:xfrm>
            <a:off x="431540" y="1998707"/>
            <a:ext cx="3838575" cy="1704975"/>
          </a:xfrm>
          <a:prstGeom prst="rect">
            <a:avLst/>
          </a:prstGeom>
        </p:spPr>
      </p:pic>
      <p:sp>
        <p:nvSpPr>
          <p:cNvPr id="15" name="Obdĺžnik 14"/>
          <p:cNvSpPr/>
          <p:nvPr/>
        </p:nvSpPr>
        <p:spPr>
          <a:xfrm>
            <a:off x="431540" y="4365104"/>
            <a:ext cx="3080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Teraz je pokladnica aktivovaná.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08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3508" y="116632"/>
            <a:ext cx="8928992" cy="1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300" b="1" dirty="0" smtClean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Test pokladnice</a:t>
            </a:r>
            <a:endParaRPr lang="sk-SK" sz="4300" b="1" dirty="0">
              <a:solidFill>
                <a:srgbClr val="0033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791580" y="1268113"/>
            <a:ext cx="1401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Spusti 3kPOS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1700808"/>
            <a:ext cx="2347163" cy="4170025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3995936" y="1254909"/>
            <a:ext cx="4061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Vytvor v Cenníku Kategóriu a Položku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1713573"/>
            <a:ext cx="2340260" cy="416046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1726295"/>
            <a:ext cx="2508788" cy="4460067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740812" y="6006670"/>
            <a:ext cx="4971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 by sa Cenník neotvoril nainštaluj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PLUmanažer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cez túto aplikáciu vytvor cenník.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47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3508" y="116632"/>
            <a:ext cx="8928992" cy="1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300" b="1" dirty="0" smtClean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Test pokladnice</a:t>
            </a:r>
            <a:endParaRPr lang="sk-SK" sz="4300" b="1" dirty="0">
              <a:solidFill>
                <a:srgbClr val="003399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Obrázo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088740"/>
            <a:ext cx="2304256" cy="4644068"/>
          </a:xfrm>
          <a:prstGeom prst="rect">
            <a:avLst/>
          </a:prstGeom>
        </p:spPr>
      </p:pic>
      <p:pic>
        <p:nvPicPr>
          <p:cNvPr id="10" name="Obrázok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5" y="1088740"/>
            <a:ext cx="2052227" cy="3960440"/>
          </a:xfrm>
          <a:prstGeom prst="rect">
            <a:avLst/>
          </a:prstGeom>
        </p:spPr>
      </p:pic>
      <p:pic>
        <p:nvPicPr>
          <p:cNvPr id="12" name="Obrázok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079057"/>
            <a:ext cx="2086079" cy="3960440"/>
          </a:xfrm>
          <a:prstGeom prst="rect">
            <a:avLst/>
          </a:prstGeom>
        </p:spPr>
      </p:pic>
      <p:pic>
        <p:nvPicPr>
          <p:cNvPr id="13" name="Obrázok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06" y="1079057"/>
            <a:ext cx="2061748" cy="41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3508" y="116632"/>
            <a:ext cx="8928992" cy="1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300" b="1" dirty="0" smtClean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Test pokladnice</a:t>
            </a:r>
            <a:endParaRPr lang="sk-SK" sz="4300" b="1" dirty="0">
              <a:solidFill>
                <a:srgbClr val="003399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Obrázo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1259656"/>
            <a:ext cx="2968999" cy="5256136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611560" y="1259656"/>
            <a:ext cx="268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Vytvorená položka cenníka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833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3508" y="116632"/>
            <a:ext cx="8928992" cy="1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300" b="1" dirty="0" smtClean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Test pokladnice</a:t>
            </a:r>
            <a:endParaRPr lang="sk-SK" sz="4300" b="1" dirty="0">
              <a:solidFill>
                <a:srgbClr val="0033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59532" y="1016732"/>
            <a:ext cx="5076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Urob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 Vkladu, Výberu a Neplatného dokladu.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22" y="1665066"/>
            <a:ext cx="2065582" cy="367214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665066"/>
            <a:ext cx="1944069" cy="345612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1665066"/>
            <a:ext cx="1899112" cy="337619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65066"/>
            <a:ext cx="1901329" cy="33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17475" y="2600325"/>
            <a:ext cx="890905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5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Ďakujem za pozornosť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  <a:hlinkClick r:id="rId2"/>
              </a:rPr>
              <a:t>www.elcom.eu</a:t>
            </a:r>
            <a:endParaRPr lang="sk-SK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sk-SK" sz="5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2123728" y="252028"/>
            <a:ext cx="4832350" cy="13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4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Vytvorenie účtu </a:t>
            </a:r>
            <a:r>
              <a:rPr lang="sk-SK" sz="43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android</a:t>
            </a:r>
            <a:r>
              <a:rPr lang="sk-SK" sz="4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pokladnice</a:t>
            </a:r>
            <a:endParaRPr lang="sk-SK" sz="43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719572" y="1772816"/>
            <a:ext cx="7740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Vytváranie </a:t>
            </a:r>
            <a:r>
              <a:rPr lang="sk-SK" dirty="0" smtClean="0"/>
              <a:t>ú</a:t>
            </a:r>
            <a:r>
              <a:rPr lang="sk-SK" dirty="0" smtClean="0"/>
              <a:t>čtu </a:t>
            </a:r>
            <a:r>
              <a:rPr lang="sk-SK" dirty="0" err="1" smtClean="0"/>
              <a:t>androidovej</a:t>
            </a:r>
            <a:r>
              <a:rPr lang="sk-SK" dirty="0" smtClean="0"/>
              <a:t> pokladnice urob cez registráciu v </a:t>
            </a:r>
            <a:r>
              <a:rPr lang="sk-SK" dirty="0"/>
              <a:t>O</a:t>
            </a:r>
            <a:r>
              <a:rPr lang="sk-SK" dirty="0" smtClean="0"/>
              <a:t>bchodnej zóne (mojakasa.sk)</a:t>
            </a: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476" y="2600908"/>
            <a:ext cx="5772956" cy="372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3508" y="485776"/>
            <a:ext cx="8928992" cy="1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300" b="1" dirty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Príprava pokladnice na aktiváciu a aktivácia pokladnice</a:t>
            </a:r>
            <a:r>
              <a:rPr lang="sk-SK" sz="4300" b="1" dirty="0" smtClean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lang="sk-SK" sz="4300" b="1" dirty="0">
              <a:solidFill>
                <a:srgbClr val="0033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51520" y="1880828"/>
            <a:ext cx="1847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nastav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sieť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060528"/>
            <a:ext cx="2377734" cy="422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3508" y="485776"/>
            <a:ext cx="8928992" cy="1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300" b="1" dirty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Príprava pokladnice na aktiváciu a aktivácia pokladnice</a:t>
            </a:r>
            <a:r>
              <a:rPr lang="sk-SK" sz="4300" b="1" dirty="0" smtClean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lang="sk-SK" sz="4300" b="1" dirty="0">
              <a:solidFill>
                <a:srgbClr val="0033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215516" y="1736812"/>
            <a:ext cx="8532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b) </a:t>
            </a:r>
            <a:r>
              <a:rPr lang="sk-SK" dirty="0" smtClean="0"/>
              <a:t>nastav server </a:t>
            </a:r>
            <a:r>
              <a:rPr lang="sk-SK" dirty="0"/>
              <a:t>mdm.mojakasa.sk </a:t>
            </a:r>
            <a:r>
              <a:rPr lang="sk-SK" dirty="0" smtClean="0"/>
              <a:t>(Heslo: </a:t>
            </a:r>
            <a:r>
              <a:rPr lang="sk-SK" dirty="0"/>
              <a:t>260089 – ozubené koliesko)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980" y="2348880"/>
            <a:ext cx="2292709" cy="407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3508" y="485776"/>
            <a:ext cx="8928992" cy="1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300" b="1" dirty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Príprava pokladnice na aktiváciu a aktivácia pokladnice</a:t>
            </a:r>
            <a:r>
              <a:rPr lang="sk-SK" sz="4300" b="1" dirty="0" smtClean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lang="sk-SK" sz="4300" b="1" dirty="0">
              <a:solidFill>
                <a:srgbClr val="0033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43508" y="1736812"/>
            <a:ext cx="5922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c) URL </a:t>
            </a:r>
            <a:r>
              <a:rPr lang="sk-SK" dirty="0" smtClean="0"/>
              <a:t>adresu </a:t>
            </a:r>
            <a:r>
              <a:rPr lang="sk-SK" dirty="0"/>
              <a:t>servera </a:t>
            </a:r>
            <a:r>
              <a:rPr lang="sk-SK" dirty="0" smtClean="0"/>
              <a:t>nastav na </a:t>
            </a:r>
            <a:r>
              <a:rPr lang="sk-SK" dirty="0"/>
              <a:t>mdm.mojakasa.sk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908" y="2219268"/>
            <a:ext cx="2424078" cy="43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3508" y="485776"/>
            <a:ext cx="8928992" cy="1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300" b="1" dirty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Príprava pokladnice na aktiváciu a aktivácia pokladnice</a:t>
            </a:r>
            <a:r>
              <a:rPr lang="sk-SK" sz="4300" b="1" dirty="0" smtClean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lang="sk-SK" sz="4300" b="1" dirty="0">
              <a:solidFill>
                <a:srgbClr val="0033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43508" y="1736812"/>
            <a:ext cx="8911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V Demo móde nahraj APK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FiscalCore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3kPOS, </a:t>
            </a:r>
            <a:r>
              <a:rPr lang="sk-SK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QuickSupport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P3Pay (ak to má byť aj platobný terminál) Použi Správa 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....Obchod. Tiež urob všetky aktualizácie.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16" y="2400758"/>
            <a:ext cx="2347163" cy="4170025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43508" y="5157192"/>
            <a:ext cx="31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Aplikácie inštaluj cez tlačidlo Správa </a:t>
            </a:r>
            <a:r>
              <a:rPr lang="sk-SK" dirty="0" err="1" smtClean="0"/>
              <a:t>app</a:t>
            </a:r>
            <a:endParaRPr lang="sk-SK" dirty="0"/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2987824" y="5480357"/>
            <a:ext cx="980390" cy="55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2400758"/>
            <a:ext cx="2268855" cy="40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3508" y="485776"/>
            <a:ext cx="8928992" cy="1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300" b="1" dirty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Príprava pokladnice na aktiváciu a aktivácia pokladnice</a:t>
            </a:r>
            <a:r>
              <a:rPr lang="sk-SK" sz="4300" b="1" dirty="0" smtClean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lang="sk-SK" sz="4300" b="1" dirty="0">
              <a:solidFill>
                <a:srgbClr val="0033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-252536" y="1700808"/>
            <a:ext cx="64447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Opusti Demo mód a spusti Aktiváciu v 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cloudovom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účte.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83" y="2235610"/>
            <a:ext cx="5409947" cy="2381522"/>
          </a:xfrm>
          <a:prstGeom prst="rect">
            <a:avLst/>
          </a:prstGeom>
        </p:spPr>
      </p:pic>
      <p:cxnSp>
        <p:nvCxnSpPr>
          <p:cNvPr id="9" name="Rovná spojovacia šípka 8"/>
          <p:cNvCxnSpPr/>
          <p:nvPr/>
        </p:nvCxnSpPr>
        <p:spPr>
          <a:xfrm>
            <a:off x="2969822" y="2031043"/>
            <a:ext cx="2340260" cy="283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ok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843808" y="4365104"/>
            <a:ext cx="3780420" cy="21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3508" y="485776"/>
            <a:ext cx="8928992" cy="1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300" b="1" dirty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Príprava pokladnice na aktiváciu a aktivácia pokladnice</a:t>
            </a:r>
            <a:r>
              <a:rPr lang="sk-SK" sz="4300" b="1" dirty="0" smtClean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 </a:t>
            </a:r>
            <a:endParaRPr lang="sk-SK" sz="4300" b="1" dirty="0">
              <a:solidFill>
                <a:srgbClr val="0033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-252536" y="1700808"/>
            <a:ext cx="644471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Opusti Demo mód a spusti Aktiváciu v </a:t>
            </a:r>
            <a:r>
              <a:rPr lang="sk-S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cloudovom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účte.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59532" y="2276872"/>
            <a:ext cx="6390456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Zadaj do pokladnice IČO a Načítaj spoločnosť, potom zadaj aktivačný kľúč.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úspešnej aktivácii sa načíta pokladnica do karty pokladnice.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180" y="2967061"/>
            <a:ext cx="1962001" cy="34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 bwMode="auto">
          <a:xfrm>
            <a:off x="143508" y="116632"/>
            <a:ext cx="8928992" cy="11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300" b="1" dirty="0">
                <a:solidFill>
                  <a:srgbClr val="003399"/>
                </a:solidFill>
                <a:latin typeface="Calibri" pitchFamily="34" charset="0"/>
                <a:ea typeface="+mj-ea"/>
                <a:cs typeface="+mj-cs"/>
              </a:rPr>
              <a:t>Aktivácia eKasy</a:t>
            </a:r>
            <a:endParaRPr lang="sk-SK" sz="4300" b="1" dirty="0">
              <a:solidFill>
                <a:srgbClr val="003399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03548" y="105273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a) Spusti aplikáciu </a:t>
            </a:r>
            <a:r>
              <a:rPr lang="sk-SK" dirty="0" err="1"/>
              <a:t>FiscalCore</a:t>
            </a:r>
            <a:r>
              <a:rPr lang="sk-SK" dirty="0"/>
              <a:t> – po úspešnom spustení sa aplikácia presunie na pozadie.</a:t>
            </a:r>
          </a:p>
        </p:txBody>
      </p:sp>
      <p:sp>
        <p:nvSpPr>
          <p:cNvPr id="5" name="Obdĺžnik 4"/>
          <p:cNvSpPr/>
          <p:nvPr/>
        </p:nvSpPr>
        <p:spPr>
          <a:xfrm>
            <a:off x="71500" y="1807064"/>
            <a:ext cx="442082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 sa nevie spustiť, reštartuj pokladnicu.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03548" y="2450505"/>
            <a:ext cx="4428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b) V nastaveniach Aktivuj eKasu. </a:t>
            </a:r>
            <a:endParaRPr lang="pl-PL" dirty="0" smtClean="0"/>
          </a:p>
          <a:p>
            <a:r>
              <a:rPr lang="pl-PL" dirty="0" smtClean="0"/>
              <a:t>(Heslo: 260089</a:t>
            </a:r>
            <a:r>
              <a:rPr lang="pl-PL" dirty="0"/>
              <a:t>)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757" y="2466031"/>
            <a:ext cx="2347163" cy="4170025"/>
          </a:xfrm>
          <a:prstGeom prst="rect">
            <a:avLst/>
          </a:prstGeom>
        </p:spPr>
      </p:pic>
      <p:cxnSp>
        <p:nvCxnSpPr>
          <p:cNvPr id="11" name="Rovná spojovacia šípka 10"/>
          <p:cNvCxnSpPr/>
          <p:nvPr/>
        </p:nvCxnSpPr>
        <p:spPr>
          <a:xfrm>
            <a:off x="2447764" y="2773670"/>
            <a:ext cx="2484276" cy="3045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ok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28" y="2466031"/>
            <a:ext cx="2304256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85065</TotalTime>
  <Words>208</Words>
  <Application>Microsoft Office PowerPoint</Application>
  <PresentationFormat>Prezentácia na obrazovke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Motív Office</vt:lpstr>
      <vt:lpstr>Postup uvedenia Android pokladnice  do prevádzky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Elcom,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</dc:title>
  <dc:creator>elcom</dc:creator>
  <cp:lastModifiedBy>Štefan Zeman</cp:lastModifiedBy>
  <cp:revision>1409</cp:revision>
  <dcterms:created xsi:type="dcterms:W3CDTF">2011-05-03T13:14:23Z</dcterms:created>
  <dcterms:modified xsi:type="dcterms:W3CDTF">2023-08-24T11:30:11Z</dcterms:modified>
</cp:coreProperties>
</file>